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59" r:id="rId8"/>
    <p:sldId id="263" r:id="rId9"/>
    <p:sldId id="265" r:id="rId10"/>
    <p:sldId id="264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66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2022/2/16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2022/2/16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2022/2/16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2022/2/16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2022/2/16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2022/2/16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2022/2/16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2022/2/16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2022/2/16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2022/2/16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2022/2/16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2022/2/16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img.zcool.cn/community/01566758ae7082a801219c77b7014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-10180512"/>
            <a:ext cx="5328592" cy="4680520"/>
          </a:xfrm>
          <a:prstGeom prst="rect">
            <a:avLst/>
          </a:prstGeom>
          <a:noFill/>
        </p:spPr>
      </p:pic>
      <p:pic>
        <p:nvPicPr>
          <p:cNvPr id="1026" name="Picture 2" descr="C:\Users\Administrator\Desktop\IMG_9764(20220216-130454).PNG"/>
          <p:cNvPicPr>
            <a:picLocks noChangeAspect="1" noChangeArrowheads="1"/>
          </p:cNvPicPr>
          <p:nvPr/>
        </p:nvPicPr>
        <p:blipFill>
          <a:blip r:embed="rId3" cstate="print"/>
          <a:srcRect t="31935" b="13390"/>
          <a:stretch>
            <a:fillRect/>
          </a:stretch>
        </p:blipFill>
        <p:spPr bwMode="auto">
          <a:xfrm>
            <a:off x="-77948" y="0"/>
            <a:ext cx="9221948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260648"/>
            <a:ext cx="41044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b="1" dirty="0" smtClean="0">
                <a:latin typeface="黑体" pitchFamily="49" charset="-122"/>
                <a:ea typeface="黑体" pitchFamily="49" charset="-122"/>
              </a:rPr>
              <a:t>大</a:t>
            </a:r>
            <a:r>
              <a:rPr lang="zh-CN" altLang="en-US" sz="6000" b="1" dirty="0" smtClean="0">
                <a:latin typeface="黑体" pitchFamily="49" charset="-122"/>
                <a:ea typeface="黑体" pitchFamily="49" charset="-122"/>
              </a:rPr>
              <a:t>班数学：</a:t>
            </a:r>
            <a:endParaRPr lang="zh-CN" altLang="en-US" sz="6000" b="1" dirty="0"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  <p:transition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1" descr="C:\Users\Administrator\AppData\Roaming\Tencent\Users\869176338\QQ\WinTemp\RichOle\CU8NBOWP4YSG$@O[J%H4W@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1" descr="C:\Users\Administrator\AppData\Roaming\Tencent\Users\869176338\QQ\WinTemp\RichOle\I[V_M]GB@C9{~BYKP%J}2WH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588224" y="3068960"/>
            <a:ext cx="25557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 smtClean="0">
                <a:solidFill>
                  <a:srgbClr val="FF0000"/>
                </a:solidFill>
              </a:rPr>
              <a:t>发现什么秘密了？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1" descr="C:\Users\Administrator\AppData\Roaming\Tencent\Users\869176338\QQ\WinTemp\RichOle\DEBUKISZRT(B$9G00ADBM3X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0886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51520" y="188640"/>
            <a:ext cx="4680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latin typeface="黑体" pitchFamily="49" charset="-122"/>
                <a:ea typeface="黑体" pitchFamily="49" charset="-122"/>
              </a:rPr>
              <a:t>你记得爸爸妈妈的手机号码吗？</a:t>
            </a:r>
            <a:endParaRPr lang="zh-CN" altLang="en-US" sz="2400" b="1" dirty="0"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d:\Documents\Tencent Files\1126264198\Image\C2C\F0B0DA5B47E47E5B10AB465BF00E95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istrator\Desktop\IMG_9765(20220216-130508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3453"/>
            <a:ext cx="9144000" cy="69014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074" name="Picture 2" descr="C:\Users\Administrator\Desktop\IMG_9766(20220216-130522)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122" name="Picture 2" descr="C:\Users\Administrator\Desktop\IMG_9767(20220216-130535)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778" y="0"/>
            <a:ext cx="9100222" cy="68789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6146" name="Picture 2" descr="C:\Users\Administrator\Desktop\IMG_9768(20220216-130548)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728" y="0"/>
            <a:ext cx="9122272" cy="68869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 descr="C:\Users\Administrator\AppData\Roaming\Tencent\Users\869176338\QQ\WinTemp\RichOle\KE8DTX0(X_({5FOGMTX$[[F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098" name="Picture 2" descr="C:\Users\Administrator\Desktop\IMG_9769(20220216-130601)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50" y="1"/>
            <a:ext cx="914435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1" descr="C:\Users\Administrator\AppData\Roaming\Tencent\Users\869176338\QQ\WinTemp\RichOle\O3DX_7PK(`SG[B_5)K~OUMK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09300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122" name="Picture 2" descr="C:\Users\Administrator\Desktop\IMG_9767(20220216-130535)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778" y="0"/>
            <a:ext cx="9100222" cy="68789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27</Words>
  <Application>Microsoft Office PowerPoint</Application>
  <PresentationFormat>全屏显示(4:3)</PresentationFormat>
  <Paragraphs>3</Paragraphs>
  <Slides>13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4" baseType="lpstr">
      <vt:lpstr>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cp:lastModifiedBy>Administrator</cp:lastModifiedBy>
  <cp:revision>7</cp:revision>
  <dcterms:modified xsi:type="dcterms:W3CDTF">2022-02-16T05:28:41Z</dcterms:modified>
</cp:coreProperties>
</file>